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1"/>
  </p:handoutMasterIdLst>
  <p:sldIdLst>
    <p:sldId id="269" r:id="rId4"/>
    <p:sldId id="262" r:id="rId5"/>
    <p:sldId id="277" r:id="rId6"/>
    <p:sldId id="272" r:id="rId7"/>
    <p:sldId id="308" r:id="rId8"/>
    <p:sldId id="29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an Sidawi" initials="HS" lastIdx="1" clrIdx="0">
    <p:extLst>
      <p:ext uri="{19B8F6BF-5375-455C-9EA6-DF929625EA0E}">
        <p15:presenceInfo xmlns:p15="http://schemas.microsoft.com/office/powerpoint/2012/main" userId="fbed6b23ac3742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2" y="1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4T12:34:01.50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2019-07-14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=""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=""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=""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=""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=""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=""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=""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=""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=""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=""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=""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=""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=""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=""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=""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=""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=""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=""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=""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=""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=""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=""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=""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=""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=""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=""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=""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=""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=""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=""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=""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=""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=""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=""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=""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221522"/>
            <a:ext cx="12192000" cy="2376331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Super-Screen | Marketing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4678025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If you want to attract you costumer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5556" y="5951522"/>
            <a:ext cx="384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By: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Khalil </a:t>
            </a:r>
            <a:r>
              <a:rPr lang="en-US" b="1" dirty="0" err="1" smtClean="0">
                <a:solidFill>
                  <a:schemeClr val="bg1"/>
                </a:solidFill>
              </a:rPr>
              <a:t>Abdeljawad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b="1" dirty="0" smtClean="0">
                <a:solidFill>
                  <a:schemeClr val="bg1"/>
                </a:solidFill>
              </a:rPr>
              <a:t>Hasan Sidawi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What is Super-Screen?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Idea / Overview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How is the system designed and structured?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System Architecture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How to use the system?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Costumer Journey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701496"/>
              <a:chOff x="6751979" y="1666120"/>
              <a:chExt cx="4526164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Why is this 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system AWESOME?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System Values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467836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Idea /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36774" y="4528085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“Connect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markets to end users at real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time”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323529" y="1202673"/>
            <a:ext cx="11637811" cy="5423916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1032" name="Picture 8" descr="https://documents.lucidchart.com/documents/651dfe03-6fce-4055-8324-989e96eeac5d/pages/0_0?a=275&amp;x=145&amp;y=383&amp;w=1650&amp;h=558&amp;store=1&amp;accept=image%2F*&amp;auth=LCA%20c785f8fadc8bbfeead76425b7c4a3928cfa2e92b-ts%3D1563097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75" y="2336335"/>
            <a:ext cx="8235917" cy="2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1174200" y="1202673"/>
            <a:ext cx="9871854" cy="5423916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4" name="Text Placeholder 273">
            <a:extLst>
              <a:ext uri="{FF2B5EF4-FFF2-40B4-BE49-F238E27FC236}">
                <a16:creationId xmlns=""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Costumer Journey</a:t>
            </a:r>
            <a:endParaRPr lang="ko-KR" alt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73" y="1976266"/>
            <a:ext cx="6992479" cy="3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System Values</a:t>
            </a:r>
          </a:p>
        </p:txBody>
      </p:sp>
      <p:grpSp>
        <p:nvGrpSpPr>
          <p:cNvPr id="3" name="그룹 55">
            <a:extLst>
              <a:ext uri="{FF2B5EF4-FFF2-40B4-BE49-F238E27FC236}">
                <a16:creationId xmlns=""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4981787" y="2681276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=""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=""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=""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4981787" y="4116851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=""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=""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5823311" y="2433864"/>
            <a:ext cx="6145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4942264" y="2968550"/>
            <a:ext cx="6145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5717874" y="3873120"/>
            <a:ext cx="6145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4951898" y="4431563"/>
            <a:ext cx="6145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8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F52105C4-9B27-4775-9E18-B47D60FEC29E}"/>
              </a:ext>
            </a:extLst>
          </p:cNvPr>
          <p:cNvGrpSpPr/>
          <p:nvPr/>
        </p:nvGrpSpPr>
        <p:grpSpPr>
          <a:xfrm>
            <a:off x="1143701" y="4896878"/>
            <a:ext cx="3703800" cy="584776"/>
            <a:chOff x="3017859" y="4283314"/>
            <a:chExt cx="1890849" cy="58477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1FF1F66-A5B0-423A-B666-CE273EB472B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used APIs, JSON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B33D727-7D52-4B49-AC85-7649CE3BB69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Saleable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C17C5752-1D3E-45E9-93A2-BBD19E04BAC0}"/>
              </a:ext>
            </a:extLst>
          </p:cNvPr>
          <p:cNvGrpSpPr/>
          <p:nvPr/>
        </p:nvGrpSpPr>
        <p:grpSpPr>
          <a:xfrm>
            <a:off x="1102354" y="3480304"/>
            <a:ext cx="3703800" cy="584776"/>
            <a:chOff x="3017859" y="4283314"/>
            <a:chExt cx="1890849" cy="584776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3C83576-5A2A-475C-8A58-926A32604CD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 time response.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E4E345B-8FD2-4F2F-B16B-39EC4A0955D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 time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039C11DD-E319-4AB8-ABE2-1BBF19562951}"/>
              </a:ext>
            </a:extLst>
          </p:cNvPr>
          <p:cNvGrpSpPr/>
          <p:nvPr/>
        </p:nvGrpSpPr>
        <p:grpSpPr>
          <a:xfrm>
            <a:off x="6612284" y="2787807"/>
            <a:ext cx="3729739" cy="584776"/>
            <a:chOff x="3017859" y="4283314"/>
            <a:chExt cx="1890849" cy="584776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4A7BDFD-410A-42B4-94E8-F08DF2AB14A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Predict user needs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DBBBEB3-6AD9-4ED4-9E7A-2F20CBD7D0C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Smart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51DFF7A9-4499-44F6-8157-9C5AEBF9D3D8}"/>
              </a:ext>
            </a:extLst>
          </p:cNvPr>
          <p:cNvGrpSpPr/>
          <p:nvPr/>
        </p:nvGrpSpPr>
        <p:grpSpPr>
          <a:xfrm>
            <a:off x="6612284" y="4257841"/>
            <a:ext cx="3729739" cy="584776"/>
            <a:chOff x="3017859" y="4283314"/>
            <a:chExt cx="1890849" cy="584776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0F60379-1684-4DA7-97AA-043273DC351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use.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D2C3FA0-856D-4C53-A7AC-D96A94EB25F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</a:t>
            </a:r>
            <a:r>
              <a:rPr lang="en-US" altLang="ko-KR" sz="5867" dirty="0" smtClean="0">
                <a:solidFill>
                  <a:schemeClr val="bg1"/>
                </a:solidFill>
                <a:cs typeface="Arial" pitchFamily="34" charset="0"/>
              </a:rPr>
              <a:t>You!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7891</TotalTime>
  <Words>104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Hasan Sidawi</cp:lastModifiedBy>
  <cp:revision>114</cp:revision>
  <dcterms:created xsi:type="dcterms:W3CDTF">2018-04-24T17:14:44Z</dcterms:created>
  <dcterms:modified xsi:type="dcterms:W3CDTF">2019-07-14T10:37:49Z</dcterms:modified>
</cp:coreProperties>
</file>